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7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12/03/2015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71802" y="533400"/>
            <a:ext cx="5786478" cy="2868168"/>
          </a:xfrm>
        </p:spPr>
        <p:txBody>
          <a:bodyPr/>
          <a:lstStyle/>
          <a:p>
            <a:r>
              <a:rPr lang="ca-ES" sz="6000" dirty="0" smtClean="0"/>
              <a:t>UNITAT2</a:t>
            </a:r>
            <a:r>
              <a:rPr lang="ca-ES" sz="6000" dirty="0" smtClean="0"/>
              <a:t/>
            </a:r>
            <a:br>
              <a:rPr lang="ca-ES" sz="6000" dirty="0" smtClean="0"/>
            </a:br>
            <a:r>
              <a:rPr lang="ca-ES" sz="6000" dirty="0" smtClean="0"/>
              <a:t>LA FUNCIÓ DE RELACIÓ</a:t>
            </a:r>
            <a:endParaRPr lang="ca-ES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07904" y="3643314"/>
            <a:ext cx="5114778" cy="64864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a-ES" b="1" dirty="0" smtClean="0"/>
              <a:t>ELS SENTITS,  EL SISTEMA NERVIÓS,  </a:t>
            </a:r>
            <a:endParaRPr lang="ca-ES" b="1" dirty="0"/>
          </a:p>
        </p:txBody>
      </p:sp>
      <p:pic>
        <p:nvPicPr>
          <p:cNvPr id="13314" name="Picture 2" descr="http://1.bp.blogspot.com/-QkekvVwJWB4/TZLptzzRSvI/AAAAAAAAB0A/MhnjHLHFShE/s320/cincosenti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2609850" cy="2743201"/>
          </a:xfrm>
          <a:prstGeom prst="rect">
            <a:avLst/>
          </a:prstGeom>
          <a:noFill/>
        </p:spPr>
      </p:pic>
      <p:pic>
        <p:nvPicPr>
          <p:cNvPr id="13318" name="Picture 6" descr="https://encrypted-tbn1.gstatic.com/images?q=tbn:ANd9GcQlFKVqvBV0DV2DzPO0ouOe3EBsetUeev1_rdFGOONk5ZV3qwED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714884"/>
            <a:ext cx="2571751" cy="1996889"/>
          </a:xfrm>
          <a:prstGeom prst="rect">
            <a:avLst/>
          </a:prstGeom>
          <a:noFill/>
        </p:spPr>
      </p:pic>
      <p:pic>
        <p:nvPicPr>
          <p:cNvPr id="13320" name="Picture 8" descr="http://www.upf.edu/enoticies/0910/_img/br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2947985" cy="2939490"/>
          </a:xfrm>
          <a:prstGeom prst="rect">
            <a:avLst/>
          </a:prstGeom>
          <a:noFill/>
        </p:spPr>
      </p:pic>
      <p:pic>
        <p:nvPicPr>
          <p:cNvPr id="22530" name="Picture 2" descr="http://recursostic.educacion.es/ciencias/biosfera/web/alumno/3ESO/Sistendo/image/endocrino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714884"/>
            <a:ext cx="1139300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3686172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ca-ES" dirty="0" smtClean="0"/>
              <a:t>SISTEMA OSSI</a:t>
            </a:r>
            <a:endParaRPr lang="ca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06559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95662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714876" y="357166"/>
            <a:ext cx="3686172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45720" tIns="0" rIns="45720" bIns="0" anchor="b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SISTEMA MUSCULAR</a:t>
            </a:r>
            <a:endParaRPr kumimoji="0" lang="ca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ca-ES" sz="5000" dirty="0" smtClean="0">
                <a:solidFill>
                  <a:schemeClr val="accent6"/>
                </a:solidFill>
              </a:rPr>
              <a:t>3. El sistema nerviós</a:t>
            </a:r>
            <a:endParaRPr lang="ca-ES" sz="5000" dirty="0">
              <a:solidFill>
                <a:schemeClr val="accent6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78926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642910" y="1714488"/>
            <a:ext cx="6786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/>
              <a:t>És l’encarregat de dirigir la funció de relació. </a:t>
            </a:r>
          </a:p>
          <a:p>
            <a:pPr algn="ctr"/>
            <a:endParaRPr lang="ca-ES" sz="3200" dirty="0" smtClean="0"/>
          </a:p>
          <a:p>
            <a:pPr algn="ctr"/>
            <a:endParaRPr lang="ca-ES" sz="3200" dirty="0"/>
          </a:p>
        </p:txBody>
      </p:sp>
      <p:pic>
        <p:nvPicPr>
          <p:cNvPr id="1033" name="Picture 9" descr="http://www.xtec.cat/formaciotic/dvdformacio/materials/tdtap/jpg/neuron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510093"/>
            <a:ext cx="3248847" cy="2347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ca-ES" sz="4400" dirty="0" smtClean="0">
                <a:solidFill>
                  <a:schemeClr val="accent6"/>
                </a:solidFill>
              </a:rPr>
              <a:t>Les parts del sistema nerviós</a:t>
            </a:r>
            <a:endParaRPr lang="ca-ES" sz="4400" dirty="0">
              <a:solidFill>
                <a:schemeClr val="accent6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3771"/>
            <a:ext cx="7726716" cy="36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603" y="1142985"/>
            <a:ext cx="2390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ca-ES" sz="6600" dirty="0" err="1" smtClean="0"/>
              <a:t>L’ENCÈfal</a:t>
            </a:r>
            <a:endParaRPr lang="ca-ES" sz="66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5441684" cy="333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42910" y="5286388"/>
            <a:ext cx="6643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7030A0"/>
                </a:solidFill>
              </a:rPr>
              <a:t>A: Cervell</a:t>
            </a:r>
            <a:r>
              <a:rPr lang="ca-ES" dirty="0" smtClean="0"/>
              <a:t>. Controla els actes voluntaris i emmagatzema la memòria</a:t>
            </a:r>
          </a:p>
          <a:p>
            <a:r>
              <a:rPr lang="ca-ES" b="1" dirty="0" smtClean="0">
                <a:solidFill>
                  <a:srgbClr val="7030A0"/>
                </a:solidFill>
              </a:rPr>
              <a:t>B: Cerebel. </a:t>
            </a:r>
            <a:r>
              <a:rPr lang="ca-ES" dirty="0" smtClean="0"/>
              <a:t>Coordina els moviments i el manteniment de l’equilibri</a:t>
            </a:r>
          </a:p>
          <a:p>
            <a:r>
              <a:rPr lang="ca-ES" b="1" dirty="0" smtClean="0">
                <a:solidFill>
                  <a:srgbClr val="7030A0"/>
                </a:solidFill>
              </a:rPr>
              <a:t>C: Bulb raquidi</a:t>
            </a:r>
            <a:r>
              <a:rPr lang="ca-ES" dirty="0" smtClean="0"/>
              <a:t>. Regula l’activitat de molts òrgans</a:t>
            </a:r>
            <a:endParaRPr lang="ca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42876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ca-ES" sz="4800" dirty="0" smtClean="0">
                <a:solidFill>
                  <a:schemeClr val="accent4">
                    <a:lumMod val="75000"/>
                  </a:schemeClr>
                </a:solidFill>
              </a:rPr>
              <a:t>3. SISTEMA NERVIÓS I ELS MOVIMENTS </a:t>
            </a:r>
            <a:endParaRPr lang="ca-E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19584"/>
          </a:xfrm>
        </p:spPr>
        <p:txBody>
          <a:bodyPr/>
          <a:lstStyle/>
          <a:p>
            <a:r>
              <a:rPr lang="ca-ES" dirty="0" smtClean="0"/>
              <a:t>ELS MOVIMENTS VOLUNTARIS: són els que realitzem voluntàriament i d’una manera conscient.</a:t>
            </a:r>
            <a:endParaRPr lang="ca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39256"/>
            <a:ext cx="3519499" cy="40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5016"/>
            <a:ext cx="728667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ca-ES" sz="4400" dirty="0" smtClean="0">
                <a:solidFill>
                  <a:schemeClr val="accent6">
                    <a:lumMod val="75000"/>
                  </a:schemeClr>
                </a:solidFill>
              </a:rPr>
              <a:t>3. SISTEMA NERVIÓS I ELS MOVIMENTS </a:t>
            </a:r>
            <a:endParaRPr lang="ca-E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000768"/>
            <a:ext cx="742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285720" y="2000241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800" dirty="0" smtClean="0"/>
              <a:t>ELS MOVIMENTS REFLEXOS: succeeixen de forma automàtica, sense que haguem donat l’ordre conscientment.</a:t>
            </a:r>
            <a:endParaRPr lang="ca-ES" sz="28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9092" y="2928934"/>
            <a:ext cx="2854675" cy="324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ca-ES" sz="4000" dirty="0" smtClean="0"/>
              <a:t>Funcionament de l’aparell locomotor</a:t>
            </a:r>
            <a:endParaRPr lang="ca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7482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a-ES" dirty="0" smtClean="0"/>
              <a:t>L’aparell locomotor produeix el moviment gràcies a la capacitat que tenen els músculs de variar de mida: </a:t>
            </a:r>
            <a:r>
              <a:rPr lang="ca-ES" dirty="0" smtClean="0">
                <a:solidFill>
                  <a:srgbClr val="7030A0"/>
                </a:solidFill>
              </a:rPr>
              <a:t>es contrauen</a:t>
            </a:r>
            <a:r>
              <a:rPr lang="ca-ES" dirty="0" smtClean="0"/>
              <a:t>, quan reben una ordre i </a:t>
            </a:r>
            <a:r>
              <a:rPr lang="ca-ES" dirty="0" smtClean="0">
                <a:solidFill>
                  <a:srgbClr val="7030A0"/>
                </a:solidFill>
              </a:rPr>
              <a:t>es relaxen</a:t>
            </a:r>
            <a:r>
              <a:rPr lang="ca-ES" dirty="0" smtClean="0"/>
              <a:t>, quan cessa l’ordre.</a:t>
            </a:r>
          </a:p>
          <a:p>
            <a:pPr algn="just"/>
            <a:r>
              <a:rPr lang="ca-ES" dirty="0" smtClean="0"/>
              <a:t>Sovint en el moviment d’una articulació, participen dos músculs, anomenats </a:t>
            </a:r>
            <a:r>
              <a:rPr lang="ca-ES" b="1" dirty="0" smtClean="0">
                <a:solidFill>
                  <a:srgbClr val="7030A0"/>
                </a:solidFill>
              </a:rPr>
              <a:t>antagonistes</a:t>
            </a:r>
            <a:r>
              <a:rPr lang="ca-ES" dirty="0" smtClean="0"/>
              <a:t>, perquè realitzen moviments oposats.</a:t>
            </a:r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256"/>
            <a:ext cx="36766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643446"/>
            <a:ext cx="5500694" cy="127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a-ES" dirty="0" smtClean="0"/>
              <a:t>EN QUÈ CONSISTEIX LA FUNCIÓ DE RELACIÓ? </a:t>
            </a:r>
            <a:endParaRPr lang="ca-E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77867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strella de 7 puntas"/>
          <p:cNvSpPr/>
          <p:nvPr/>
        </p:nvSpPr>
        <p:spPr>
          <a:xfrm>
            <a:off x="3071802" y="4214818"/>
            <a:ext cx="5143536" cy="264318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a-ES" sz="2000" b="1" i="1" dirty="0" smtClean="0"/>
              <a:t>1-Els  sentits</a:t>
            </a:r>
          </a:p>
          <a:p>
            <a:pPr algn="just"/>
            <a:r>
              <a:rPr lang="ca-ES" sz="2000" b="1" i="1" dirty="0" smtClean="0"/>
              <a:t>2-El sistema nerviós</a:t>
            </a:r>
          </a:p>
          <a:p>
            <a:pPr algn="just"/>
            <a:r>
              <a:rPr lang="ca-ES" sz="2000" b="1" i="1" dirty="0" smtClean="0"/>
              <a:t>3-L’aparell locomotor</a:t>
            </a:r>
          </a:p>
          <a:p>
            <a:pPr algn="just"/>
            <a:r>
              <a:rPr lang="ca-ES" sz="2000" b="1" i="1" dirty="0" smtClean="0"/>
              <a:t>4-El sistema endocrí</a:t>
            </a:r>
            <a:endParaRPr lang="ca-ES" sz="2000" b="1" i="1" dirty="0"/>
          </a:p>
        </p:txBody>
      </p:sp>
      <p:sp>
        <p:nvSpPr>
          <p:cNvPr id="6" name="5 Llamada ovalada"/>
          <p:cNvSpPr/>
          <p:nvPr/>
        </p:nvSpPr>
        <p:spPr>
          <a:xfrm>
            <a:off x="142844" y="4071942"/>
            <a:ext cx="2643206" cy="1285884"/>
          </a:xfrm>
          <a:prstGeom prst="wedgeEllipseCallout">
            <a:avLst>
              <a:gd name="adj1" fmla="val 81890"/>
              <a:gd name="adj2" fmla="val 4033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2000" b="1" dirty="0" smtClean="0"/>
              <a:t>QUI INTERVÉ EN LA FUNCIÓ DE RELACIÓ? </a:t>
            </a:r>
            <a:endParaRPr lang="ca-E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ca-ES" sz="6000" dirty="0" smtClean="0"/>
              <a:t>1- ELS SENTITS</a:t>
            </a:r>
            <a:endParaRPr lang="ca-ES" sz="6000" dirty="0"/>
          </a:p>
        </p:txBody>
      </p:sp>
      <p:pic>
        <p:nvPicPr>
          <p:cNvPr id="27652" name="Picture 4" descr="http://www.xtec.cat/sgfp/crp/girona/suportic/continguts/ticmav/exp6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643446"/>
            <a:ext cx="2857520" cy="2020200"/>
          </a:xfrm>
          <a:prstGeom prst="rect">
            <a:avLst/>
          </a:prstGeom>
          <a:noFill/>
        </p:spPr>
      </p:pic>
      <p:pic>
        <p:nvPicPr>
          <p:cNvPr id="27654" name="Picture 6" descr="http://www.eduwiki.cat/images/thumb/ESQUEMA_SENTITS.jpg/700px-ESQUEMA_SENTI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6429419" cy="2786082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ca-ES" sz="6600" dirty="0" smtClean="0"/>
              <a:t>LA VISTA</a:t>
            </a:r>
            <a:endParaRPr lang="ca-ES" sz="66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72866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 descr="http://www.xeresa.info/sise/imatges2/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00438"/>
            <a:ext cx="3869182" cy="186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ca-ES" sz="6000" dirty="0" smtClean="0"/>
              <a:t>L’OLFACTE</a:t>
            </a:r>
            <a:endParaRPr lang="ca-ES" sz="60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756596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 descr="http://2.bp.blogspot.com/-0BcZkB5fP9Q/T7o1oER8OtI/AAAAAAAAAAQ/ygHTqRgXkLg/s1600/Olfac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3162288" cy="2557006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2" name="Picture 6" descr="http://1.bp.blogspot.com/-6PpHYIMt9X8/UKpI2Kl5TWI/AAAAAAAAC4E/M-2KRcSxcaY/s1600/olfac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85926"/>
            <a:ext cx="2857500" cy="231457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ca-ES" sz="7200" dirty="0" smtClean="0"/>
              <a:t>EL GUST</a:t>
            </a:r>
            <a:endParaRPr lang="ca-ES" sz="72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4786322"/>
            <a:ext cx="785818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http://www.xtec.cat/centres/c5000161/ciencia/sentits1/imatges/lleng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714488"/>
            <a:ext cx="380764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ca-ES" sz="7200" dirty="0" smtClean="0"/>
              <a:t>L’OÏDA</a:t>
            </a:r>
            <a:endParaRPr lang="ca-ES" sz="72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4429132"/>
            <a:ext cx="6438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 descr="http://www.xtec.cat/centres/a8020607/images/Protecciosolar/otiti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00174"/>
            <a:ext cx="3362319" cy="2815848"/>
          </a:xfrm>
          <a:prstGeom prst="rect">
            <a:avLst/>
          </a:prstGeom>
          <a:noFill/>
        </p:spPr>
      </p:pic>
      <p:pic>
        <p:nvPicPr>
          <p:cNvPr id="31750" name="Picture 6" descr="http://sboltra.files.wordpress.com/2010/01/oi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339411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ca-ES" sz="6600" dirty="0" smtClean="0"/>
              <a:t>EL TACTE</a:t>
            </a:r>
            <a:endParaRPr lang="ca-ES" sz="66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7643866" cy="256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 descr="http://www.xeresa.info/sise/imatges2/tac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71612"/>
            <a:ext cx="3233722" cy="2385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85728"/>
            <a:ext cx="7929618" cy="100012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ca-ES" sz="4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L’APARELL LOCOMOTOR</a:t>
            </a:r>
            <a:endParaRPr lang="ca-ES" sz="48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772816"/>
            <a:ext cx="7929618" cy="484663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556</TotalTime>
  <Words>207</Words>
  <Application>Microsoft Office PowerPoint</Application>
  <PresentationFormat>Presentación en pantalla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Opulento</vt:lpstr>
      <vt:lpstr>UNITAT2 LA FUNCIÓ DE RELACIÓ</vt:lpstr>
      <vt:lpstr>EN QUÈ CONSISTEIX LA FUNCIÓ DE RELACIÓ? </vt:lpstr>
      <vt:lpstr>1- ELS SENTITS</vt:lpstr>
      <vt:lpstr>LA VISTA</vt:lpstr>
      <vt:lpstr>L’OLFACTE</vt:lpstr>
      <vt:lpstr>EL GUST</vt:lpstr>
      <vt:lpstr>L’OÏDA</vt:lpstr>
      <vt:lpstr>EL TACTE</vt:lpstr>
      <vt:lpstr>2. L’APARELL LOCOMOTOR</vt:lpstr>
      <vt:lpstr>SISTEMA OSSI</vt:lpstr>
      <vt:lpstr>3. El sistema nerviós</vt:lpstr>
      <vt:lpstr>Les parts del sistema nerviós</vt:lpstr>
      <vt:lpstr>L’ENCÈfal</vt:lpstr>
      <vt:lpstr>3. SISTEMA NERVIÓS I ELS MOVIMENTS </vt:lpstr>
      <vt:lpstr>3. SISTEMA NERVIÓS I ELS MOVIMENTS </vt:lpstr>
      <vt:lpstr>Funcionament de l’aparell locomotor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UNITAT 3 LA FUNCIÓ DE RELACIÓ</dc:title>
  <dc:creator>Usuario</dc:creator>
  <cp:lastModifiedBy>SGTI</cp:lastModifiedBy>
  <cp:revision>47</cp:revision>
  <dcterms:created xsi:type="dcterms:W3CDTF">2012-12-25T18:28:09Z</dcterms:created>
  <dcterms:modified xsi:type="dcterms:W3CDTF">2015-03-12T15:19:36Z</dcterms:modified>
</cp:coreProperties>
</file>